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F28C3-10FA-4181-86C9-9D756651141E}" type="datetimeFigureOut">
              <a:rPr lang="zh-TW" altLang="en-US" smtClean="0"/>
              <a:t>2014/10/28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E2531-E7FF-46F2-B57B-64CE3DB510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E2531-E7FF-46F2-B57B-64CE3DB5105C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2E2C98-7F08-4A52-B208-48D9209458D0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E483C1-724A-4433-9A44-90FB2CB8560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實習所遇到的通則問題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5852" y="3643314"/>
            <a:ext cx="6400800" cy="1752600"/>
          </a:xfrm>
        </p:spPr>
        <p:txBody>
          <a:bodyPr/>
          <a:lstStyle/>
          <a:p>
            <a:pPr marL="514350" indent="-514350"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一、找機構的困難。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二、實習中的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困難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r>
              <a:rPr lang="zh-TW" altLang="en-US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三、給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學校和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將實習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的同學建議。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找機構的困難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一、科系名稱被拒。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、要求修過特定領域。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、對選擇機構沒有方向。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實習中的困難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、活動帶領。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、表格設計、企劃撰寫能力。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、專業術語。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給學校和將實習的同學建議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、實習順序及學分。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、了解領域特質。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、增設專業科目。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、分擔工作量，更加完善。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、累積中心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機構資訊。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一、明確了解自己要的。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、訂下目標。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、是為了符合考試資格而實習、還是為了要考上而實習。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、推派領域招集人。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、別讓個人的污點成為整體的焦點。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175</Words>
  <Application>Microsoft Office PowerPoint</Application>
  <PresentationFormat>如螢幕大小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旅程</vt:lpstr>
      <vt:lpstr>實習所遇到的通則問題</vt:lpstr>
      <vt:lpstr>找機構的困難</vt:lpstr>
      <vt:lpstr>實習中的困難</vt:lpstr>
      <vt:lpstr>給學校和將實習的同學建議</vt:lpstr>
      <vt:lpstr>投影片 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Valued Acer Customer</dc:creator>
  <cp:lastModifiedBy>Valued Acer Customer</cp:lastModifiedBy>
  <cp:revision>5</cp:revision>
  <dcterms:created xsi:type="dcterms:W3CDTF">2014-10-27T15:41:11Z</dcterms:created>
  <dcterms:modified xsi:type="dcterms:W3CDTF">2014-10-27T16:22:06Z</dcterms:modified>
</cp:coreProperties>
</file>